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76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6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29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8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gif"/><Relationship Id="rId4" Type="http://schemas.openxmlformats.org/officeDocument/2006/relationships/image" Target="../media/image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3" Type="http://schemas.openxmlformats.org/officeDocument/2006/relationships/image" Target="../media/image63.png"/><Relationship Id="rId7" Type="http://schemas.openxmlformats.org/officeDocument/2006/relationships/image" Target="../media/image96.png"/><Relationship Id="rId12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6.png"/><Relationship Id="rId3" Type="http://schemas.openxmlformats.org/officeDocument/2006/relationships/image" Target="../media/image63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01.png"/><Relationship Id="rId2" Type="http://schemas.openxmlformats.org/officeDocument/2006/relationships/image" Target="../media/image2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8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7.png"/><Relationship Id="rId3" Type="http://schemas.openxmlformats.org/officeDocument/2006/relationships/image" Target="../media/image63.png"/><Relationship Id="rId7" Type="http://schemas.openxmlformats.org/officeDocument/2006/relationships/image" Target="../media/image100.png"/><Relationship Id="rId12" Type="http://schemas.openxmlformats.org/officeDocument/2006/relationships/image" Target="../media/image1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5.png"/><Relationship Id="rId5" Type="http://schemas.openxmlformats.org/officeDocument/2006/relationships/image" Target="../media/image112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6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5.png"/><Relationship Id="rId3" Type="http://schemas.openxmlformats.org/officeDocument/2006/relationships/image" Target="../media/image63.png"/><Relationship Id="rId7" Type="http://schemas.openxmlformats.org/officeDocument/2006/relationships/image" Target="../media/image122.png"/><Relationship Id="rId12" Type="http://schemas.openxmlformats.org/officeDocument/2006/relationships/image" Target="../media/image1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23.png"/><Relationship Id="rId5" Type="http://schemas.openxmlformats.org/officeDocument/2006/relationships/image" Target="../media/image121.png"/><Relationship Id="rId15" Type="http://schemas.openxmlformats.org/officeDocument/2006/relationships/image" Target="../media/image127.png"/><Relationship Id="rId10" Type="http://schemas.openxmlformats.org/officeDocument/2006/relationships/image" Target="../media/image101.png"/><Relationship Id="rId4" Type="http://schemas.openxmlformats.org/officeDocument/2006/relationships/image" Target="../media/image120.png"/><Relationship Id="rId9" Type="http://schemas.openxmlformats.org/officeDocument/2006/relationships/image" Target="../media/image100.png"/><Relationship Id="rId1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00.png"/><Relationship Id="rId3" Type="http://schemas.openxmlformats.org/officeDocument/2006/relationships/image" Target="../media/image63.png"/><Relationship Id="rId7" Type="http://schemas.openxmlformats.org/officeDocument/2006/relationships/image" Target="../media/image131.png"/><Relationship Id="rId12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6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0.png"/><Relationship Id="rId3" Type="http://schemas.openxmlformats.org/officeDocument/2006/relationships/image" Target="../media/image63.png"/><Relationship Id="rId7" Type="http://schemas.openxmlformats.org/officeDocument/2006/relationships/image" Target="../media/image138.png"/><Relationship Id="rId12" Type="http://schemas.openxmlformats.org/officeDocument/2006/relationships/image" Target="../media/image10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00.png"/><Relationship Id="rId5" Type="http://schemas.openxmlformats.org/officeDocument/2006/relationships/image" Target="../media/image136.png"/><Relationship Id="rId15" Type="http://schemas.openxmlformats.org/officeDocument/2006/relationships/image" Target="../media/image142.png"/><Relationship Id="rId10" Type="http://schemas.openxmlformats.org/officeDocument/2006/relationships/image" Target="../media/image8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Relationship Id="rId14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01.png"/><Relationship Id="rId3" Type="http://schemas.openxmlformats.org/officeDocument/2006/relationships/image" Target="../media/image63.png"/><Relationship Id="rId7" Type="http://schemas.openxmlformats.org/officeDocument/2006/relationships/image" Target="../media/image146.png"/><Relationship Id="rId12" Type="http://schemas.openxmlformats.org/officeDocument/2006/relationships/image" Target="../media/image1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8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11.png"/><Relationship Id="rId16" Type="http://schemas.openxmlformats.org/officeDocument/2006/relationships/image" Target="../media/image8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5" Type="http://schemas.openxmlformats.org/officeDocument/2006/relationships/image" Target="../media/image21.png"/><Relationship Id="rId23" Type="http://schemas.openxmlformats.org/officeDocument/2006/relationships/image" Target="../media/image28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6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29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8.png"/><Relationship Id="rId10" Type="http://schemas.openxmlformats.org/officeDocument/2006/relationships/image" Target="../media/image154.png"/><Relationship Id="rId4" Type="http://schemas.openxmlformats.org/officeDocument/2006/relationships/image" Target="../media/image63.png"/><Relationship Id="rId9" Type="http://schemas.openxmlformats.org/officeDocument/2006/relationships/image" Target="../media/image153.png"/><Relationship Id="rId1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29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6.png"/><Relationship Id="rId5" Type="http://schemas.openxmlformats.org/officeDocument/2006/relationships/image" Target="../media/image6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61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5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9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6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29.png"/><Relationship Id="rId12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image" Target="../media/image8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2.gif"/><Relationship Id="rId5" Type="http://schemas.openxmlformats.org/officeDocument/2006/relationships/image" Target="../media/image8.png"/><Relationship Id="rId10" Type="http://schemas.openxmlformats.org/officeDocument/2006/relationships/image" Target="../media/image71.png"/><Relationship Id="rId4" Type="http://schemas.openxmlformats.org/officeDocument/2006/relationships/image" Target="../media/image63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8317335"/>
            <a:ext cx="16666667" cy="510396"/>
            <a:chOff x="809524" y="8317335"/>
            <a:chExt cx="16666667" cy="51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8317335"/>
              <a:ext cx="16666667" cy="5103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12362" y="5293782"/>
            <a:ext cx="19601200" cy="2849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81633" y="9447619"/>
            <a:ext cx="20048980" cy="979592"/>
            <a:chOff x="-881633" y="9447619"/>
            <a:chExt cx="20048980" cy="9795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81633" y="9447619"/>
              <a:ext cx="20048980" cy="9795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94511" y="3071671"/>
            <a:ext cx="1653148" cy="2071186"/>
            <a:chOff x="8294511" y="3071671"/>
            <a:chExt cx="1653148" cy="20711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4511" y="3071671"/>
              <a:ext cx="1653148" cy="20711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46390" y="8323640"/>
            <a:ext cx="19926771" cy="6081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27523" y="814606"/>
            <a:ext cx="782105" cy="457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9940" y="8323640"/>
            <a:ext cx="2643667" cy="6081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43F1D0-6C59-EAF2-D0C0-7A1DB3735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82" y="2484657"/>
            <a:ext cx="9653249" cy="51741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875" y="2601308"/>
            <a:ext cx="7520584" cy="5083099"/>
            <a:chOff x="1098875" y="2601308"/>
            <a:chExt cx="7520584" cy="50830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875" y="2601308"/>
              <a:ext cx="7520584" cy="5083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11209" y="6163795"/>
            <a:ext cx="3563471" cy="119348"/>
            <a:chOff x="7011209" y="6163795"/>
            <a:chExt cx="3563471" cy="1193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80000">
              <a:off x="7011209" y="6163795"/>
              <a:ext cx="3563471" cy="119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0995" y="6715334"/>
            <a:ext cx="1704861" cy="711930"/>
            <a:chOff x="5520995" y="6715334"/>
            <a:chExt cx="1704861" cy="7119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0995" y="6715334"/>
              <a:ext cx="1704861" cy="71193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37760" y="833654"/>
            <a:ext cx="1815371" cy="434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429" y="1018343"/>
            <a:ext cx="4095448" cy="14663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37760" y="833654"/>
            <a:ext cx="1815371" cy="4341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524" y="1081590"/>
            <a:ext cx="5245219" cy="2156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04700" y="6975654"/>
            <a:ext cx="2503470" cy="1251735"/>
            <a:chOff x="14004700" y="6975654"/>
            <a:chExt cx="2503470" cy="12517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04700" y="6975654"/>
              <a:ext cx="2503470" cy="1251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06313" y="4736736"/>
            <a:ext cx="2371825" cy="1016092"/>
            <a:chOff x="8706313" y="4736736"/>
            <a:chExt cx="2371825" cy="1016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6313" y="4736736"/>
              <a:ext cx="2371825" cy="10160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2377" y="4736736"/>
            <a:ext cx="1561235" cy="1088961"/>
            <a:chOff x="11132377" y="4736736"/>
            <a:chExt cx="1561235" cy="10889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2377" y="4736736"/>
              <a:ext cx="1561235" cy="1088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64020" y="2347852"/>
            <a:ext cx="2706440" cy="1014915"/>
            <a:chOff x="11964020" y="2347852"/>
            <a:chExt cx="2706440" cy="10149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4020" y="2347852"/>
              <a:ext cx="2706440" cy="1014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80952" y="4476100"/>
            <a:ext cx="2070150" cy="1357684"/>
            <a:chOff x="14980952" y="4476100"/>
            <a:chExt cx="2070150" cy="13576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80952" y="4476100"/>
              <a:ext cx="2070150" cy="13576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46224" y="7251845"/>
            <a:ext cx="3143736" cy="869236"/>
            <a:chOff x="9646224" y="7251845"/>
            <a:chExt cx="3143736" cy="8692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6224" y="7251845"/>
              <a:ext cx="3143736" cy="8692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70018" y="3848120"/>
            <a:ext cx="813593" cy="107143"/>
            <a:chOff x="10970018" y="3848120"/>
            <a:chExt cx="813593" cy="10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7620000">
              <a:off x="10970018" y="3848120"/>
              <a:ext cx="813593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64278" y="3848120"/>
            <a:ext cx="813593" cy="107143"/>
            <a:chOff x="14864278" y="3848120"/>
            <a:chExt cx="813593" cy="10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620000">
              <a:off x="14864278" y="3848120"/>
              <a:ext cx="813593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15703" y="6716794"/>
            <a:ext cx="813593" cy="107143"/>
            <a:chOff x="11015703" y="6716794"/>
            <a:chExt cx="813593" cy="10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1015703" y="6716794"/>
              <a:ext cx="813593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64278" y="6716794"/>
            <a:ext cx="813593" cy="107143"/>
            <a:chOff x="14864278" y="6716794"/>
            <a:chExt cx="813593" cy="10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7620000">
              <a:off x="14864278" y="6716794"/>
              <a:ext cx="813593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23742" y="7601893"/>
            <a:ext cx="786995" cy="107143"/>
            <a:chOff x="12923742" y="7601893"/>
            <a:chExt cx="786995" cy="107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23742" y="7601893"/>
              <a:ext cx="786995" cy="10714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07120EE-0A6F-67EA-9393-13660464E26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-2948" r="29567" b="-25"/>
          <a:stretch/>
        </p:blipFill>
        <p:spPr>
          <a:xfrm>
            <a:off x="2832182" y="2266927"/>
            <a:ext cx="4391948" cy="62209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리폼과정시연">
            <a:hlinkClick r:id="" action="ppaction://media"/>
            <a:extLst>
              <a:ext uri="{FF2B5EF4-FFF2-40B4-BE49-F238E27FC236}">
                <a16:creationId xmlns:a16="http://schemas.microsoft.com/office/drawing/2014/main" id="{A9DEDE4F-0880-3F20-109B-A9987D161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67" y="247650"/>
            <a:ext cx="18278218" cy="979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259" y="3414386"/>
            <a:ext cx="2130557" cy="3941110"/>
            <a:chOff x="492259" y="3414386"/>
            <a:chExt cx="2130557" cy="3941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59" y="3414386"/>
              <a:ext cx="2130557" cy="39411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2816" y="3381498"/>
            <a:ext cx="2206400" cy="5133165"/>
            <a:chOff x="2622816" y="3381498"/>
            <a:chExt cx="2206400" cy="5133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2816" y="3381498"/>
              <a:ext cx="2206400" cy="51331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29216" y="3414386"/>
            <a:ext cx="2136658" cy="3973118"/>
            <a:chOff x="4829216" y="3414386"/>
            <a:chExt cx="2136658" cy="39731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9216" y="3414386"/>
              <a:ext cx="2136658" cy="3973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65873" y="5347814"/>
            <a:ext cx="812917" cy="107143"/>
            <a:chOff x="6965873" y="5347814"/>
            <a:chExt cx="812917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5873" y="5347814"/>
              <a:ext cx="812917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78790" y="3612305"/>
            <a:ext cx="3173690" cy="3579043"/>
            <a:chOff x="7778790" y="3612305"/>
            <a:chExt cx="3173690" cy="35790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790" y="3612305"/>
              <a:ext cx="3173690" cy="35790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9378" y="2920879"/>
            <a:ext cx="6171429" cy="5068156"/>
            <a:chOff x="11689378" y="2920879"/>
            <a:chExt cx="6171429" cy="50681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9378" y="2920879"/>
              <a:ext cx="6171429" cy="50681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67048" y="5303162"/>
            <a:ext cx="812917" cy="107143"/>
            <a:chOff x="10767048" y="5303162"/>
            <a:chExt cx="812917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7048" y="5303162"/>
              <a:ext cx="812917" cy="10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466" y="1793298"/>
            <a:ext cx="7115048" cy="1209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46556" y="833654"/>
            <a:ext cx="15157019" cy="434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000" y="973752"/>
            <a:ext cx="2675619" cy="14444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04485" y="5873123"/>
            <a:ext cx="3520366" cy="2949242"/>
            <a:chOff x="10804485" y="5873123"/>
            <a:chExt cx="3520366" cy="2949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4485" y="5873123"/>
              <a:ext cx="3520366" cy="2949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4513" y="5873123"/>
            <a:ext cx="3485441" cy="2919984"/>
            <a:chOff x="6674513" y="5873123"/>
            <a:chExt cx="3485441" cy="29199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4513" y="5873123"/>
              <a:ext cx="3485441" cy="29199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9328" y="5873123"/>
            <a:ext cx="3520366" cy="2949242"/>
            <a:chOff x="2429328" y="5873123"/>
            <a:chExt cx="3520366" cy="29492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9328" y="5873123"/>
              <a:ext cx="3520366" cy="2949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19413" y="2471554"/>
            <a:ext cx="6171429" cy="2671303"/>
            <a:chOff x="5319413" y="2471554"/>
            <a:chExt cx="6171429" cy="2671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9413" y="2471554"/>
              <a:ext cx="6171429" cy="2671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09765" y="5042731"/>
            <a:ext cx="3724771" cy="64286"/>
            <a:chOff x="4009765" y="5042731"/>
            <a:chExt cx="3724771" cy="6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300000">
              <a:off x="4009765" y="5042731"/>
              <a:ext cx="3724771" cy="6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25039" y="5040454"/>
            <a:ext cx="1674341" cy="64286"/>
            <a:chOff x="7825039" y="5040454"/>
            <a:chExt cx="1674341" cy="6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420000">
              <a:off x="7825039" y="5040454"/>
              <a:ext cx="1674341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90703" y="5035692"/>
            <a:ext cx="3007741" cy="64286"/>
            <a:chOff x="9790703" y="5035692"/>
            <a:chExt cx="3007741" cy="6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920000">
              <a:off x="9790703" y="5035692"/>
              <a:ext cx="3007741" cy="6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43797" y="3849855"/>
            <a:ext cx="1021990" cy="426771"/>
            <a:chOff x="7043797" y="3849855"/>
            <a:chExt cx="1021990" cy="4267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3797" y="3849855"/>
              <a:ext cx="1021990" cy="4267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96190" y="3845301"/>
            <a:ext cx="1021990" cy="426771"/>
            <a:chOff x="8396190" y="3845301"/>
            <a:chExt cx="1021990" cy="4267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96190" y="3845301"/>
              <a:ext cx="1021990" cy="4267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9911" y="3835777"/>
            <a:ext cx="789136" cy="426771"/>
            <a:chOff x="9629911" y="3835777"/>
            <a:chExt cx="789136" cy="4267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29911" y="3835777"/>
              <a:ext cx="789136" cy="4267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1466" y="1793298"/>
            <a:ext cx="3130524" cy="12096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46556" y="833654"/>
            <a:ext cx="15157019" cy="4341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8000" y="973752"/>
            <a:ext cx="2675619" cy="14444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1942" y="1764460"/>
            <a:ext cx="4282867" cy="8069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46556" y="833654"/>
            <a:ext cx="15157019" cy="4341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000" y="973752"/>
            <a:ext cx="2675619" cy="1444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6613" y="6149632"/>
            <a:ext cx="1145351" cy="122819"/>
            <a:chOff x="10636613" y="6149632"/>
            <a:chExt cx="1145351" cy="1228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6613" y="6149632"/>
              <a:ext cx="1145351" cy="122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4363018"/>
            <a:ext cx="4591527" cy="4164966"/>
            <a:chOff x="809524" y="4363018"/>
            <a:chExt cx="4591527" cy="41649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524" y="4363018"/>
              <a:ext cx="4591527" cy="41649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1633" y="4679416"/>
            <a:ext cx="5926889" cy="2940318"/>
            <a:chOff x="12081633" y="4679416"/>
            <a:chExt cx="5926889" cy="29403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1633" y="4679416"/>
              <a:ext cx="5926889" cy="2940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95613" y="4363018"/>
            <a:ext cx="4505999" cy="4232019"/>
            <a:chOff x="5895613" y="4363018"/>
            <a:chExt cx="4505999" cy="4232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95613" y="4363018"/>
              <a:ext cx="4505999" cy="4232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4714" y="3047632"/>
            <a:ext cx="840838" cy="6226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44799" y="3098289"/>
            <a:ext cx="845133" cy="8705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6823" y="3076203"/>
            <a:ext cx="1723238" cy="5813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1303" y="3456276"/>
            <a:ext cx="6003108" cy="3521642"/>
            <a:chOff x="6141303" y="3456276"/>
            <a:chExt cx="6003108" cy="35216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1303" y="3456276"/>
              <a:ext cx="6003108" cy="3521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8827" y="3486389"/>
            <a:ext cx="5654539" cy="3555749"/>
            <a:chOff x="12208827" y="3486389"/>
            <a:chExt cx="5654539" cy="35557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8827" y="3486389"/>
              <a:ext cx="5654539" cy="35557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1466" y="1793298"/>
            <a:ext cx="2699838" cy="12096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6556" y="833654"/>
            <a:ext cx="15157019" cy="4341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000" y="973752"/>
            <a:ext cx="2675619" cy="14444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14148" y="5163526"/>
            <a:ext cx="894627" cy="107143"/>
            <a:chOff x="11314148" y="5163526"/>
            <a:chExt cx="894627" cy="10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14148" y="5163526"/>
              <a:ext cx="894627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55894" y="5248060"/>
            <a:ext cx="894627" cy="107143"/>
            <a:chOff x="5855894" y="5248060"/>
            <a:chExt cx="894627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55894" y="5248060"/>
              <a:ext cx="894627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8151" y="5482842"/>
            <a:ext cx="4314286" cy="3879062"/>
            <a:chOff x="1118151" y="5482842"/>
            <a:chExt cx="4314286" cy="38790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18151" y="5482842"/>
              <a:ext cx="4306555" cy="3472281"/>
              <a:chOff x="1118151" y="5482842"/>
              <a:chExt cx="4306555" cy="34722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8151" y="5482842"/>
                <a:ext cx="4306555" cy="347228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8867" y="8958434"/>
              <a:ext cx="1410410" cy="9456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9524" y="2472255"/>
            <a:ext cx="4918675" cy="2440145"/>
            <a:chOff x="809524" y="2472255"/>
            <a:chExt cx="4918675" cy="24401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9524" y="2472255"/>
              <a:ext cx="4918675" cy="244014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27221" y="4803644"/>
            <a:ext cx="1410800" cy="945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3004797"/>
            <a:ext cx="9265022" cy="5188728"/>
            <a:chOff x="809524" y="3004797"/>
            <a:chExt cx="9265022" cy="5188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3004797"/>
              <a:ext cx="9265022" cy="5188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5695" y="4464950"/>
            <a:ext cx="1197608" cy="168535"/>
            <a:chOff x="9635695" y="4464950"/>
            <a:chExt cx="1197608" cy="1685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340000">
              <a:off x="9635695" y="4464950"/>
              <a:ext cx="1197608" cy="1685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66506" y="6800275"/>
            <a:ext cx="6513708" cy="161121"/>
            <a:chOff x="4366506" y="6800275"/>
            <a:chExt cx="6513708" cy="1611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4366506" y="6800275"/>
              <a:ext cx="6513708" cy="161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0081" y="2767488"/>
            <a:ext cx="6507069" cy="6056019"/>
            <a:chOff x="10750081" y="2767488"/>
            <a:chExt cx="6507069" cy="6056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0081" y="2767488"/>
              <a:ext cx="6507069" cy="6056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31564" y="7586069"/>
            <a:ext cx="1283769" cy="536087"/>
            <a:chOff x="3231564" y="7586069"/>
            <a:chExt cx="1283769" cy="5360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1564" y="7586069"/>
              <a:ext cx="1283769" cy="5360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70501" y="3939890"/>
            <a:ext cx="998117" cy="466268"/>
            <a:chOff x="8770501" y="3939890"/>
            <a:chExt cx="998117" cy="466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0501" y="3939890"/>
              <a:ext cx="998117" cy="46626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942" y="1764460"/>
            <a:ext cx="4853905" cy="8069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46556" y="833654"/>
            <a:ext cx="15157019" cy="434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000" y="973752"/>
            <a:ext cx="2675619" cy="14444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59199" y="5181423"/>
            <a:ext cx="1453629" cy="107143"/>
            <a:chOff x="6159199" y="5181423"/>
            <a:chExt cx="1453629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9199" y="5181423"/>
              <a:ext cx="1453629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8820" y="3399949"/>
            <a:ext cx="3713789" cy="4978227"/>
            <a:chOff x="8228820" y="3399949"/>
            <a:chExt cx="3713789" cy="4978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8820" y="3399949"/>
              <a:ext cx="3713789" cy="49782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614" y="3615172"/>
            <a:ext cx="5090602" cy="4547781"/>
            <a:chOff x="728614" y="3615172"/>
            <a:chExt cx="5090602" cy="45477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614" y="3615172"/>
              <a:ext cx="5090602" cy="45477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60108" y="3399949"/>
            <a:ext cx="3004502" cy="5574828"/>
            <a:chOff x="13260108" y="3399949"/>
            <a:chExt cx="3004502" cy="5574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60108" y="3399949"/>
              <a:ext cx="3004502" cy="55748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2418" y="1764460"/>
            <a:ext cx="5137105" cy="8069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46556" y="833654"/>
            <a:ext cx="15157019" cy="4341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8000" y="973752"/>
            <a:ext cx="2675619" cy="14444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1611" y="2721576"/>
            <a:ext cx="4187371" cy="5058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94616" y="2769195"/>
            <a:ext cx="1869638" cy="5058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43776" y="2721576"/>
            <a:ext cx="2855524" cy="5058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0898" y="5311280"/>
            <a:ext cx="865460" cy="107143"/>
            <a:chOff x="4960898" y="5311280"/>
            <a:chExt cx="865460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40000">
              <a:off x="4960898" y="5311280"/>
              <a:ext cx="865460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234" y="2988334"/>
            <a:ext cx="6915430" cy="4309046"/>
            <a:chOff x="1183234" y="2988334"/>
            <a:chExt cx="6915430" cy="43090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234" y="2988334"/>
              <a:ext cx="6915430" cy="43090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3283" y="2187861"/>
            <a:ext cx="7096304" cy="5909992"/>
            <a:chOff x="10123283" y="2187861"/>
            <a:chExt cx="7096304" cy="5909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3283" y="2187861"/>
              <a:ext cx="7096304" cy="59099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26830" y="5100111"/>
            <a:ext cx="5682550" cy="107143"/>
            <a:chOff x="5326830" y="5100111"/>
            <a:chExt cx="5682550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5326830" y="5100111"/>
              <a:ext cx="5682550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32397" y="4912909"/>
            <a:ext cx="1394564" cy="536087"/>
            <a:chOff x="3932397" y="4912909"/>
            <a:chExt cx="1394564" cy="5360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2397" y="4912909"/>
              <a:ext cx="1394564" cy="5360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418" y="1764460"/>
            <a:ext cx="2732476" cy="806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46556" y="833654"/>
            <a:ext cx="15157019" cy="4341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8000" y="973752"/>
            <a:ext cx="2675619" cy="14444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3635" y="1019943"/>
            <a:ext cx="10322067" cy="18204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81633" y="9447619"/>
            <a:ext cx="20048980" cy="979592"/>
            <a:chOff x="-881633" y="9447619"/>
            <a:chExt cx="20048980" cy="9795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81633" y="9447619"/>
              <a:ext cx="20048980" cy="9795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892" y="3647344"/>
            <a:ext cx="6494525" cy="846266"/>
            <a:chOff x="1581892" y="3647344"/>
            <a:chExt cx="6494525" cy="846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892" y="3647344"/>
              <a:ext cx="6494525" cy="8462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92867" y="4009535"/>
            <a:ext cx="3349590" cy="804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851" y="3655542"/>
            <a:ext cx="1422295" cy="9445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2957" y="3685014"/>
            <a:ext cx="1525371" cy="9213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7883" y="5570247"/>
            <a:ext cx="6494525" cy="846266"/>
            <a:chOff x="1507883" y="5570247"/>
            <a:chExt cx="6494525" cy="8462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7883" y="5570247"/>
              <a:ext cx="6494525" cy="8462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7428" y="5915637"/>
            <a:ext cx="1410419" cy="5396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124" y="5578448"/>
            <a:ext cx="1410629" cy="9445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89424" y="5542117"/>
            <a:ext cx="1110324" cy="6061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35287" y="5552106"/>
            <a:ext cx="6494525" cy="846266"/>
            <a:chOff x="10135287" y="5552106"/>
            <a:chExt cx="6494525" cy="8462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5287" y="5552106"/>
              <a:ext cx="6494525" cy="8462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34352" y="5945919"/>
            <a:ext cx="2147076" cy="8900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45648" y="5560305"/>
            <a:ext cx="1416581" cy="9445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26352" y="5589776"/>
            <a:ext cx="1128019" cy="9213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7883" y="7475009"/>
            <a:ext cx="15121929" cy="864407"/>
            <a:chOff x="1507883" y="7475009"/>
            <a:chExt cx="15121929" cy="8644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07883" y="7493149"/>
              <a:ext cx="6494525" cy="846266"/>
              <a:chOff x="1507883" y="7493149"/>
              <a:chExt cx="6494525" cy="84626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507883" y="7493149"/>
                <a:ext cx="6494525" cy="846266"/>
                <a:chOff x="1507883" y="7493149"/>
                <a:chExt cx="6494525" cy="8462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07883" y="7493149"/>
                  <a:ext cx="6494525" cy="846266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3800" y="7501343"/>
                <a:ext cx="1420600" cy="944533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398948" y="7530819"/>
                <a:ext cx="1781838" cy="9213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135287" y="7475009"/>
              <a:ext cx="6494525" cy="846266"/>
              <a:chOff x="10135287" y="7475009"/>
              <a:chExt cx="6494525" cy="84626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135287" y="7475009"/>
                <a:ext cx="6494525" cy="846266"/>
                <a:chOff x="10135287" y="7475009"/>
                <a:chExt cx="6494525" cy="84626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135287" y="7475009"/>
                  <a:ext cx="6494525" cy="846266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843867" y="7483210"/>
                <a:ext cx="1421924" cy="944533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026352" y="7512679"/>
                <a:ext cx="1582914" cy="92131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209297" y="3629204"/>
            <a:ext cx="6494525" cy="846266"/>
            <a:chOff x="10209297" y="3629204"/>
            <a:chExt cx="6494525" cy="8462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209297" y="3629204"/>
              <a:ext cx="6494525" cy="846266"/>
              <a:chOff x="10209297" y="3629204"/>
              <a:chExt cx="6494525" cy="84626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209297" y="3629204"/>
                <a:ext cx="6494525" cy="84626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13620" y="3637403"/>
              <a:ext cx="1415733" cy="94453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90838" y="3647035"/>
              <a:ext cx="1148419" cy="60618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10505" y="4009535"/>
            <a:ext cx="4025257" cy="8043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82660" y="2319751"/>
            <a:ext cx="11393531" cy="1899733"/>
            <a:chOff x="4282660" y="2319751"/>
            <a:chExt cx="11393531" cy="18997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2660" y="2319751"/>
              <a:ext cx="11393531" cy="1899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0047" y="2319751"/>
            <a:ext cx="3142050" cy="1899733"/>
            <a:chOff x="1720047" y="2319751"/>
            <a:chExt cx="3142050" cy="18997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41205" y="1698592"/>
              <a:ext cx="1899733" cy="3142050"/>
              <a:chOff x="2341205" y="1698592"/>
              <a:chExt cx="1899733" cy="314205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341205" y="1698592"/>
                <a:ext cx="1899733" cy="314205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3696" y="2904780"/>
              <a:ext cx="1199381" cy="8911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8331" y="2422332"/>
            <a:ext cx="6574476" cy="18303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20047" y="4761243"/>
            <a:ext cx="13956144" cy="1899733"/>
            <a:chOff x="1720047" y="4761243"/>
            <a:chExt cx="13956144" cy="18997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282660" y="4761243"/>
              <a:ext cx="11393531" cy="1899733"/>
              <a:chOff x="4282660" y="4761243"/>
              <a:chExt cx="11393531" cy="189973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82660" y="4761243"/>
                <a:ext cx="11393531" cy="189973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20047" y="4761243"/>
              <a:ext cx="3142050" cy="1899733"/>
              <a:chOff x="1720047" y="4761243"/>
              <a:chExt cx="3142050" cy="189973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341205" y="4140084"/>
                <a:ext cx="1899733" cy="3142050"/>
                <a:chOff x="2341205" y="4140084"/>
                <a:chExt cx="1899733" cy="314205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2341205" y="4140084"/>
                  <a:ext cx="1899733" cy="3142050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3734" y="5346091"/>
                <a:ext cx="1198733" cy="89105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8331" y="5124243"/>
              <a:ext cx="6030133" cy="13080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00676" y="7224916"/>
            <a:ext cx="13975514" cy="1899733"/>
            <a:chOff x="1700676" y="7224916"/>
            <a:chExt cx="13975514" cy="189973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282660" y="7224916"/>
              <a:ext cx="11393531" cy="1899733"/>
              <a:chOff x="4282660" y="7224916"/>
              <a:chExt cx="11393531" cy="189973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82660" y="7224916"/>
                <a:ext cx="11393531" cy="189973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331520" y="6594072"/>
              <a:ext cx="1899733" cy="3161421"/>
              <a:chOff x="2331520" y="6594072"/>
              <a:chExt cx="1899733" cy="31614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2331520" y="6594072"/>
                <a:ext cx="1899733" cy="316142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7335" y="7809764"/>
              <a:ext cx="1503648" cy="89159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8331" y="7587916"/>
              <a:ext cx="6283257" cy="13080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07004" y="833654"/>
            <a:ext cx="14245733" cy="4341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5524" y="1027800"/>
            <a:ext cx="2717352" cy="14569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2143"/>
            <a:ext cx="16666667" cy="35714"/>
            <a:chOff x="809524" y="732143"/>
            <a:chExt cx="16666667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2143"/>
              <a:ext cx="16666667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7447" y="2497354"/>
            <a:ext cx="15557315" cy="5809524"/>
            <a:chOff x="1547447" y="2497354"/>
            <a:chExt cx="15557315" cy="58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7447" y="2497354"/>
              <a:ext cx="15557315" cy="58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6576" y="833654"/>
            <a:ext cx="14487467" cy="4341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000" y="1027752"/>
            <a:ext cx="3731571" cy="1444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18027" y="3146178"/>
            <a:ext cx="6709419" cy="4107643"/>
            <a:chOff x="2118027" y="3146178"/>
            <a:chExt cx="6709419" cy="41076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18027" y="3146178"/>
              <a:ext cx="6709419" cy="4107643"/>
              <a:chOff x="2118027" y="3146178"/>
              <a:chExt cx="6709419" cy="41076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18027" y="3146178"/>
                <a:ext cx="6709419" cy="410764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3683" y="3085051"/>
              <a:ext cx="1314752" cy="101674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9587" y="3729052"/>
              <a:ext cx="8915571" cy="12679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2873" y="5041607"/>
              <a:ext cx="7018495" cy="1366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58268" y="3146178"/>
            <a:ext cx="6709419" cy="4107643"/>
            <a:chOff x="9458268" y="3146178"/>
            <a:chExt cx="6709419" cy="41076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58268" y="3146178"/>
              <a:ext cx="6709419" cy="4107643"/>
              <a:chOff x="9458268" y="3146178"/>
              <a:chExt cx="6709419" cy="41076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58268" y="3146178"/>
                <a:ext cx="6709419" cy="410764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0725" y="3085051"/>
              <a:ext cx="1359590" cy="101674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4962" y="3729052"/>
              <a:ext cx="9426067" cy="12679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6286" y="5041607"/>
              <a:ext cx="6815324" cy="13669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15076" y="2185970"/>
            <a:ext cx="2480867" cy="809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28943" y="4434705"/>
            <a:ext cx="22198105" cy="4570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81633" y="9447619"/>
            <a:ext cx="20048980" cy="979592"/>
            <a:chOff x="-881633" y="9447619"/>
            <a:chExt cx="20048980" cy="9795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81633" y="9447619"/>
              <a:ext cx="20048980" cy="9795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8317335"/>
            <a:ext cx="16666667" cy="510396"/>
            <a:chOff x="809524" y="8317335"/>
            <a:chExt cx="16666667" cy="5103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8317335"/>
              <a:ext cx="16666667" cy="5103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58016" y="2128444"/>
            <a:ext cx="1769683" cy="19112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94511" y="2205005"/>
            <a:ext cx="1653148" cy="2071186"/>
            <a:chOff x="8294511" y="2205005"/>
            <a:chExt cx="1653148" cy="20711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4511" y="2205005"/>
              <a:ext cx="1653148" cy="20711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65124" y="8323641"/>
            <a:ext cx="16804886" cy="6081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5604" y="814606"/>
            <a:ext cx="15199962" cy="4573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14458" y="2974046"/>
            <a:ext cx="7982100" cy="428131"/>
            <a:chOff x="2014458" y="2974046"/>
            <a:chExt cx="7982100" cy="4281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4458" y="2974046"/>
              <a:ext cx="7982100" cy="428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4458" y="4260114"/>
            <a:ext cx="7982100" cy="4216126"/>
            <a:chOff x="2014458" y="4260114"/>
            <a:chExt cx="7982100" cy="4216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4458" y="4260114"/>
              <a:ext cx="7982100" cy="42161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0093" y="2059601"/>
            <a:ext cx="5238736" cy="6750194"/>
            <a:chOff x="10980093" y="2059601"/>
            <a:chExt cx="5238736" cy="67501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0093" y="2059601"/>
              <a:ext cx="5238736" cy="67501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4458" y="3402177"/>
            <a:ext cx="7369921" cy="559452"/>
            <a:chOff x="2014458" y="3402177"/>
            <a:chExt cx="7369921" cy="5594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4458" y="3402177"/>
              <a:ext cx="7369921" cy="5594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36099" y="833654"/>
            <a:ext cx="14558762" cy="4341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8362" y="1059190"/>
            <a:ext cx="5807133" cy="147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8770" y="1506590"/>
            <a:ext cx="6408175" cy="72725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36099" y="833654"/>
            <a:ext cx="14558762" cy="4341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362" y="1059190"/>
            <a:ext cx="5807133" cy="1470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79548" y="2141130"/>
            <a:ext cx="5213873" cy="5042223"/>
            <a:chOff x="6579548" y="2141130"/>
            <a:chExt cx="5213873" cy="50422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579548" y="2141130"/>
              <a:ext cx="5213873" cy="5042223"/>
              <a:chOff x="6579548" y="2141130"/>
              <a:chExt cx="5213873" cy="504222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79548" y="2141130"/>
                <a:ext cx="5213873" cy="504222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2452" y="2325570"/>
              <a:ext cx="8690939" cy="620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8770" y="1506590"/>
            <a:ext cx="6408175" cy="72725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36099" y="833654"/>
            <a:ext cx="14558762" cy="4341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362" y="1059190"/>
            <a:ext cx="5807133" cy="1470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79548" y="2141130"/>
            <a:ext cx="5213873" cy="5042223"/>
            <a:chOff x="6579548" y="2141130"/>
            <a:chExt cx="5213873" cy="50422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579548" y="2141130"/>
              <a:ext cx="5213873" cy="5042223"/>
              <a:chOff x="6579548" y="2141130"/>
              <a:chExt cx="5213873" cy="504222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79548" y="2141130"/>
                <a:ext cx="5213873" cy="504222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2452" y="2325570"/>
              <a:ext cx="8690939" cy="6204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64592" y="-195460"/>
            <a:ext cx="18902153" cy="10676633"/>
            <a:chOff x="-264592" y="-195460"/>
            <a:chExt cx="18902153" cy="106766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264592" y="-195460"/>
              <a:ext cx="18902153" cy="10676633"/>
              <a:chOff x="-264592" y="-195460"/>
              <a:chExt cx="18902153" cy="1067663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64592" y="-195460"/>
                <a:ext cx="18902153" cy="1067663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3285" y="4556219"/>
              <a:ext cx="10232914" cy="1720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7174" y="3281843"/>
            <a:ext cx="4952410" cy="4288400"/>
            <a:chOff x="2137174" y="3281843"/>
            <a:chExt cx="4952410" cy="42884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7174" y="3281843"/>
              <a:ext cx="4952410" cy="42884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476" y="1027752"/>
            <a:ext cx="6694114" cy="14444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36099" y="833654"/>
            <a:ext cx="14558762" cy="4341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17234" y="3616861"/>
            <a:ext cx="10515715" cy="3618364"/>
            <a:chOff x="8417234" y="3616861"/>
            <a:chExt cx="10515715" cy="3618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9024" y="4954794"/>
              <a:ext cx="8488029" cy="125474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9024" y="3455423"/>
              <a:ext cx="6066419" cy="125474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9024" y="6428949"/>
              <a:ext cx="9578857" cy="1254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914" y="1027800"/>
            <a:ext cx="4065476" cy="14569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64379" y="2169636"/>
            <a:ext cx="4904315" cy="3002522"/>
            <a:chOff x="12264379" y="2169636"/>
            <a:chExt cx="4904315" cy="300252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264379" y="2169636"/>
              <a:ext cx="4904315" cy="3002522"/>
              <a:chOff x="12264379" y="2169636"/>
              <a:chExt cx="4904315" cy="300252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64379" y="2169636"/>
                <a:ext cx="4904315" cy="300252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373925" y="3584082"/>
              <a:ext cx="2652915" cy="1326457"/>
              <a:chOff x="14373925" y="3584082"/>
              <a:chExt cx="2652915" cy="1326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73925" y="3584082"/>
                <a:ext cx="2652915" cy="13264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699881" y="3225134"/>
              <a:ext cx="2498654" cy="1022177"/>
              <a:chOff x="12699881" y="3225134"/>
              <a:chExt cx="2498654" cy="102217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99881" y="3225134"/>
                <a:ext cx="2498654" cy="102217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1937" y="2564724"/>
              <a:ext cx="6350495" cy="749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64379" y="5646747"/>
            <a:ext cx="4904315" cy="3002522"/>
            <a:chOff x="12264379" y="5646747"/>
            <a:chExt cx="4904315" cy="30025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64379" y="5646747"/>
              <a:ext cx="4904315" cy="30025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49870" y="7642006"/>
            <a:ext cx="920986" cy="920986"/>
            <a:chOff x="14849870" y="7642006"/>
            <a:chExt cx="920986" cy="9209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49870" y="7642006"/>
              <a:ext cx="920986" cy="9209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61739" y="6655447"/>
            <a:ext cx="1654798" cy="690878"/>
            <a:chOff x="13061739" y="6655447"/>
            <a:chExt cx="1654798" cy="6908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1739" y="6655447"/>
              <a:ext cx="1654798" cy="6908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41645" y="6573487"/>
            <a:ext cx="836213" cy="816701"/>
            <a:chOff x="15541645" y="6573487"/>
            <a:chExt cx="836213" cy="8167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41645" y="6573487"/>
              <a:ext cx="836213" cy="8167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42398" y="7535557"/>
            <a:ext cx="1011211" cy="1011211"/>
            <a:chOff x="13542398" y="7535557"/>
            <a:chExt cx="1011211" cy="10112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42398" y="7535557"/>
              <a:ext cx="1011211" cy="10112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9524" y="2169636"/>
            <a:ext cx="11005481" cy="6479633"/>
            <a:chOff x="809524" y="2169636"/>
            <a:chExt cx="11005481" cy="64796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9524" y="2169636"/>
              <a:ext cx="11005481" cy="647963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21003" y="6047364"/>
            <a:ext cx="6494552" cy="7499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36099" y="833654"/>
            <a:ext cx="14558762" cy="434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2483" y="2741374"/>
            <a:ext cx="4880749" cy="4835854"/>
            <a:chOff x="6702483" y="2741374"/>
            <a:chExt cx="4880749" cy="48358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02483" y="2741374"/>
              <a:ext cx="4880749" cy="4835854"/>
              <a:chOff x="6702483" y="2741374"/>
              <a:chExt cx="4880749" cy="483585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02483" y="2741374"/>
                <a:ext cx="4880749" cy="483585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184097" y="3441438"/>
              <a:ext cx="3919702" cy="3919702"/>
              <a:chOff x="7184097" y="3441438"/>
              <a:chExt cx="3919702" cy="391970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184097" y="3441438"/>
                <a:ext cx="3919702" cy="391970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4361" y="2840610"/>
              <a:ext cx="3676152" cy="5412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5670" y="2741374"/>
            <a:ext cx="4880749" cy="4835854"/>
            <a:chOff x="12315670" y="2741374"/>
            <a:chExt cx="4880749" cy="48358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315670" y="2741374"/>
              <a:ext cx="4880749" cy="4835854"/>
              <a:chOff x="12315670" y="2741374"/>
              <a:chExt cx="4880749" cy="48358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315670" y="2741374"/>
                <a:ext cx="4880749" cy="48358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796193" y="3504062"/>
              <a:ext cx="3919702" cy="3919702"/>
              <a:chOff x="12796193" y="3504062"/>
              <a:chExt cx="3919702" cy="391970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796193" y="3504062"/>
                <a:ext cx="3919702" cy="391970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81062" y="2725008"/>
              <a:ext cx="3013581" cy="7747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20380" y="833654"/>
            <a:ext cx="2291543" cy="4341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610" y="1027800"/>
            <a:ext cx="2703181" cy="14569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7520" y="2741374"/>
            <a:ext cx="4880749" cy="4835854"/>
            <a:chOff x="957520" y="2741374"/>
            <a:chExt cx="4880749" cy="483585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57520" y="2741374"/>
              <a:ext cx="4880749" cy="4835854"/>
              <a:chOff x="957520" y="2741374"/>
              <a:chExt cx="4880749" cy="483585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7520" y="2741374"/>
                <a:ext cx="4880749" cy="48358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2571" y="3872346"/>
              <a:ext cx="4317759" cy="2788552"/>
              <a:chOff x="1222571" y="3872346"/>
              <a:chExt cx="4317759" cy="278855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2571" y="3872346"/>
                <a:ext cx="4317759" cy="278855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2436" y="2844799"/>
              <a:ext cx="3742971" cy="533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633" y="9523810"/>
            <a:ext cx="20048980" cy="761905"/>
            <a:chOff x="-881633" y="9523810"/>
            <a:chExt cx="20048980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633" y="9523810"/>
              <a:ext cx="20048980" cy="7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21514" y="9664501"/>
            <a:ext cx="21926457" cy="543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866" y="812911"/>
            <a:ext cx="1249000" cy="4624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380" y="833654"/>
            <a:ext cx="2291543" cy="4341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000" y="1027752"/>
            <a:ext cx="3731676" cy="1444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3576406"/>
            <a:ext cx="10515715" cy="3618364"/>
            <a:chOff x="9142857" y="3576406"/>
            <a:chExt cx="10515715" cy="36183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4648" y="4914334"/>
              <a:ext cx="5521314" cy="125474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4648" y="3414968"/>
              <a:ext cx="8770267" cy="125474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4648" y="6388493"/>
              <a:ext cx="4938114" cy="125474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BA261B7-495A-06E5-EBD0-F4D536F8E2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0" y="3155971"/>
            <a:ext cx="8219194" cy="4399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사용자 지정</PresentationFormat>
  <Paragraphs>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김경호</cp:lastModifiedBy>
  <cp:revision>4</cp:revision>
  <dcterms:created xsi:type="dcterms:W3CDTF">2024-05-21T09:56:23Z</dcterms:created>
  <dcterms:modified xsi:type="dcterms:W3CDTF">2024-06-05T05:46:30Z</dcterms:modified>
</cp:coreProperties>
</file>